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0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0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1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5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6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9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AE11-DCF4-45BC-95C2-7D89FCAC254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9F98-A01B-4317-87C3-241B4BD1B0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233488"/>
            <a:ext cx="75914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51520" y="6525344"/>
            <a:ext cx="31422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Source: </a:t>
            </a:r>
            <a:r>
              <a:rPr lang="de-DE" sz="1000" dirty="0" err="1" smtClean="0"/>
              <a:t>McK</a:t>
            </a:r>
            <a:r>
              <a:rPr lang="de-DE" sz="1000" dirty="0" smtClean="0"/>
              <a:t> 4/2015:  </a:t>
            </a:r>
            <a:r>
              <a:rPr lang="en-US" sz="1000" dirty="0" smtClean="0"/>
              <a:t>The eight essentials of innovation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318312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</dc:creator>
  <cp:lastModifiedBy>klaus</cp:lastModifiedBy>
  <cp:revision>2</cp:revision>
  <dcterms:created xsi:type="dcterms:W3CDTF">2016-03-02T07:46:23Z</dcterms:created>
  <dcterms:modified xsi:type="dcterms:W3CDTF">2016-03-02T07:57:16Z</dcterms:modified>
</cp:coreProperties>
</file>